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71" r:id="rId12"/>
    <p:sldId id="266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2EB85E-D640-4C35-9059-144883A83DC4}" type="datetimeFigureOut">
              <a:rPr lang="en-US" smtClean="0"/>
              <a:t>3/18/14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96350-497D-4AC9-9E8C-59B168AF7CA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Ready for Kindergarten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0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Patterning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768136" y="789279"/>
            <a:ext cx="5960306" cy="5075112"/>
          </a:xfrm>
        </p:spPr>
      </p:pic>
    </p:spTree>
    <p:extLst>
      <p:ext uri="{BB962C8B-B14F-4D97-AF65-F5344CB8AC3E}">
        <p14:creationId xmlns:p14="http://schemas.microsoft.com/office/powerpoint/2010/main" val="249176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Sharing equally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4" y="1935163"/>
            <a:ext cx="5913231" cy="4389437"/>
          </a:xfrm>
        </p:spPr>
      </p:pic>
    </p:spTree>
    <p:extLst>
      <p:ext uri="{BB962C8B-B14F-4D97-AF65-F5344CB8AC3E}">
        <p14:creationId xmlns:p14="http://schemas.microsoft.com/office/powerpoint/2010/main" val="422323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Board games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795410" y="786893"/>
            <a:ext cx="5830992" cy="4965003"/>
          </a:xfrm>
        </p:spPr>
      </p:pic>
    </p:spTree>
    <p:extLst>
      <p:ext uri="{BB962C8B-B14F-4D97-AF65-F5344CB8AC3E}">
        <p14:creationId xmlns:p14="http://schemas.microsoft.com/office/powerpoint/2010/main" val="332936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that tell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Age</a:t>
            </a:r>
          </a:p>
          <a:p>
            <a:r>
              <a:rPr lang="en-US" sz="5400" dirty="0" smtClean="0"/>
              <a:t>Birthdate</a:t>
            </a:r>
          </a:p>
          <a:p>
            <a:r>
              <a:rPr lang="en-US" sz="5400" dirty="0" smtClean="0"/>
              <a:t>Address</a:t>
            </a:r>
          </a:p>
          <a:p>
            <a:r>
              <a:rPr lang="en-US" sz="5400" dirty="0" smtClean="0"/>
              <a:t>Telephone number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292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Numbers in our environment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4" y="1935163"/>
            <a:ext cx="5913231" cy="4389437"/>
          </a:xfrm>
        </p:spPr>
      </p:pic>
    </p:spTree>
    <p:extLst>
      <p:ext uri="{BB962C8B-B14F-4D97-AF65-F5344CB8AC3E}">
        <p14:creationId xmlns:p14="http://schemas.microsoft.com/office/powerpoint/2010/main" val="15832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Family calendar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4" y="1935163"/>
            <a:ext cx="5913231" cy="4389437"/>
          </a:xfrm>
        </p:spPr>
      </p:pic>
    </p:spTree>
    <p:extLst>
      <p:ext uri="{BB962C8B-B14F-4D97-AF65-F5344CB8AC3E}">
        <p14:creationId xmlns:p14="http://schemas.microsoft.com/office/powerpoint/2010/main" val="352323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Math literature</a:t>
            </a:r>
            <a:endParaRPr lang="en-US" sz="7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35163"/>
            <a:ext cx="5928415" cy="4400708"/>
          </a:xfrm>
        </p:spPr>
      </p:pic>
    </p:spTree>
    <p:extLst>
      <p:ext uri="{BB962C8B-B14F-4D97-AF65-F5344CB8AC3E}">
        <p14:creationId xmlns:p14="http://schemas.microsoft.com/office/powerpoint/2010/main" val="191256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Uncover the math in our everyday living!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289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Building with blocks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185632" y="789053"/>
            <a:ext cx="6296127" cy="5361058"/>
          </a:xfrm>
        </p:spPr>
      </p:pic>
    </p:spTree>
    <p:extLst>
      <p:ext uri="{BB962C8B-B14F-4D97-AF65-F5344CB8AC3E}">
        <p14:creationId xmlns:p14="http://schemas.microsoft.com/office/powerpoint/2010/main" val="285804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1611715" y="507357"/>
            <a:ext cx="6568275" cy="5592789"/>
          </a:xfrm>
        </p:spPr>
      </p:pic>
    </p:spTree>
    <p:extLst>
      <p:ext uri="{BB962C8B-B14F-4D97-AF65-F5344CB8AC3E}">
        <p14:creationId xmlns:p14="http://schemas.microsoft.com/office/powerpoint/2010/main" val="304967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Doing puzzles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420635" y="689939"/>
            <a:ext cx="6222115" cy="5298038"/>
          </a:xfrm>
        </p:spPr>
      </p:pic>
    </p:spTree>
    <p:extLst>
      <p:ext uri="{BB962C8B-B14F-4D97-AF65-F5344CB8AC3E}">
        <p14:creationId xmlns:p14="http://schemas.microsoft.com/office/powerpoint/2010/main" val="23086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Counting to 20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783489" y="855908"/>
            <a:ext cx="5583468" cy="4754240"/>
          </a:xfrm>
        </p:spPr>
      </p:pic>
    </p:spTree>
    <p:extLst>
      <p:ext uri="{BB962C8B-B14F-4D97-AF65-F5344CB8AC3E}">
        <p14:creationId xmlns:p14="http://schemas.microsoft.com/office/powerpoint/2010/main" val="6073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Count everything !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941383" y="633897"/>
            <a:ext cx="5697545" cy="4851375"/>
          </a:xfrm>
        </p:spPr>
      </p:pic>
    </p:spTree>
    <p:extLst>
      <p:ext uri="{BB962C8B-B14F-4D97-AF65-F5344CB8AC3E}">
        <p14:creationId xmlns:p14="http://schemas.microsoft.com/office/powerpoint/2010/main" val="20667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1 item</a:t>
            </a:r>
            <a:br>
              <a:rPr lang="en-US" sz="4800" dirty="0" smtClean="0"/>
            </a:br>
            <a:r>
              <a:rPr lang="en-US" sz="4800" dirty="0" smtClean="0"/>
              <a:t>1 count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849025" y="943184"/>
            <a:ext cx="5775233" cy="4917525"/>
          </a:xfrm>
        </p:spPr>
      </p:pic>
    </p:spTree>
    <p:extLst>
      <p:ext uri="{BB962C8B-B14F-4D97-AF65-F5344CB8AC3E}">
        <p14:creationId xmlns:p14="http://schemas.microsoft.com/office/powerpoint/2010/main" val="194566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</a:t>
            </a:r>
            <a:r>
              <a:rPr lang="en-US" sz="4800" dirty="0" smtClean="0"/>
              <a:t>orting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 rot="420000">
            <a:off x="2883623" y="748633"/>
            <a:ext cx="5739240" cy="5156556"/>
          </a:xfrm>
        </p:spPr>
      </p:pic>
    </p:spTree>
    <p:extLst>
      <p:ext uri="{BB962C8B-B14F-4D97-AF65-F5344CB8AC3E}">
        <p14:creationId xmlns:p14="http://schemas.microsoft.com/office/powerpoint/2010/main" val="271351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49</Words>
  <Application>Microsoft Macintosh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Ready for Kindergarten Math </vt:lpstr>
      <vt:lpstr>PowerPoint Presentation</vt:lpstr>
      <vt:lpstr>Building with blocks</vt:lpstr>
      <vt:lpstr>PowerPoint Presentation</vt:lpstr>
      <vt:lpstr>Doing puzzles</vt:lpstr>
      <vt:lpstr>Counting to 20</vt:lpstr>
      <vt:lpstr>Count everything !</vt:lpstr>
      <vt:lpstr>1 item 1 count</vt:lpstr>
      <vt:lpstr>Sorting</vt:lpstr>
      <vt:lpstr>Patterning</vt:lpstr>
      <vt:lpstr>Sharing equally</vt:lpstr>
      <vt:lpstr>Board games</vt:lpstr>
      <vt:lpstr>Numbers that tell about me</vt:lpstr>
      <vt:lpstr>Numbers in our environment</vt:lpstr>
      <vt:lpstr>Family calendar</vt:lpstr>
      <vt:lpstr>Math literature</vt:lpstr>
    </vt:vector>
  </TitlesOfParts>
  <Company>DTSD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for Kindergarten Math</dc:title>
  <dc:creator>Snyder, Leann</dc:creator>
  <cp:lastModifiedBy>Derry Township SD Derry Township SD</cp:lastModifiedBy>
  <cp:revision>14</cp:revision>
  <dcterms:created xsi:type="dcterms:W3CDTF">2012-04-29T23:51:00Z</dcterms:created>
  <dcterms:modified xsi:type="dcterms:W3CDTF">2014-03-18T19:09:30Z</dcterms:modified>
</cp:coreProperties>
</file>